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3F0"/>
    <a:srgbClr val="EFEFEC"/>
    <a:srgbClr val="EEEFEB"/>
    <a:srgbClr val="F0F0ED"/>
    <a:srgbClr val="F4F4F1"/>
    <a:srgbClr val="F4F5F3"/>
    <a:srgbClr val="F6F7F5"/>
    <a:srgbClr val="F2F3F2"/>
    <a:srgbClr val="EEEEEB"/>
    <a:srgbClr val="F2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14E0D-FEEE-440D-B99C-40CCEEFAB63D}" v="59" dt="2026-01-28T06:15: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addSld modSld modHandout">
      <pc:chgData name="Stan Cox" userId="9376f276357bfffd" providerId="LiveId" clId="{D6A38ECA-CFFF-4F81-A50A-FF406F190B2A}" dt="2026-01-28T06:17:31.462" v="586" actId="20577"/>
      <pc:docMkLst>
        <pc:docMk/>
      </pc:docMkLst>
      <pc:sldChg chg="addSp delSp modSp mod modTransition modClrScheme chgLayout">
        <pc:chgData name="Stan Cox" userId="9376f276357bfffd" providerId="LiveId" clId="{D6A38ECA-CFFF-4F81-A50A-FF406F190B2A}" dt="2026-01-27T18:38:35.485" v="74"/>
        <pc:sldMkLst>
          <pc:docMk/>
          <pc:sldMk cId="3108411892" sldId="256"/>
        </pc:sldMkLst>
        <pc:spChg chg="del">
          <ac:chgData name="Stan Cox" userId="9376f276357bfffd" providerId="LiveId" clId="{D6A38ECA-CFFF-4F81-A50A-FF406F190B2A}" dt="2026-01-27T18:27:07.736" v="0" actId="700"/>
          <ac:spMkLst>
            <pc:docMk/>
            <pc:sldMk cId="3108411892" sldId="256"/>
            <ac:spMk id="2" creationId="{2C49401B-228D-CDE5-4F19-7309D49BBAF4}"/>
          </ac:spMkLst>
        </pc:spChg>
        <pc:spChg chg="del">
          <ac:chgData name="Stan Cox" userId="9376f276357bfffd" providerId="LiveId" clId="{D6A38ECA-CFFF-4F81-A50A-FF406F190B2A}" dt="2026-01-27T18:27:07.736" v="0" actId="700"/>
          <ac:spMkLst>
            <pc:docMk/>
            <pc:sldMk cId="3108411892" sldId="256"/>
            <ac:spMk id="3" creationId="{695A686B-61E6-9DF5-323F-6EC155A4A5B3}"/>
          </ac:spMkLst>
        </pc:spChg>
        <pc:picChg chg="add mod">
          <ac:chgData name="Stan Cox" userId="9376f276357bfffd" providerId="LiveId" clId="{D6A38ECA-CFFF-4F81-A50A-FF406F190B2A}" dt="2026-01-27T18:27:47.574" v="1" actId="931"/>
          <ac:picMkLst>
            <pc:docMk/>
            <pc:sldMk cId="3108411892" sldId="256"/>
            <ac:picMk id="5" creationId="{0A410026-0EB3-26E2-EFD5-DD616AC5E451}"/>
          </ac:picMkLst>
        </pc:picChg>
      </pc:sldChg>
      <pc:sldChg chg="addSp delSp modSp add mod modTransition addAnim delAnim modAnim">
        <pc:chgData name="Stan Cox" userId="9376f276357bfffd" providerId="LiveId" clId="{D6A38ECA-CFFF-4F81-A50A-FF406F190B2A}" dt="2026-01-28T06:15:58" v="561"/>
        <pc:sldMkLst>
          <pc:docMk/>
          <pc:sldMk cId="2070238148" sldId="257"/>
        </pc:sldMkLst>
        <pc:spChg chg="add mod">
          <ac:chgData name="Stan Cox" userId="9376f276357bfffd" providerId="LiveId" clId="{D6A38ECA-CFFF-4F81-A50A-FF406F190B2A}" dt="2026-01-28T06:13:13.827" v="522" actId="2085"/>
          <ac:spMkLst>
            <pc:docMk/>
            <pc:sldMk cId="2070238148" sldId="257"/>
            <ac:spMk id="2" creationId="{FC0AD7BB-D33F-F0F4-6520-3064D56DEAEE}"/>
          </ac:spMkLst>
        </pc:spChg>
        <pc:spChg chg="add del mod">
          <ac:chgData name="Stan Cox" userId="9376f276357bfffd" providerId="LiveId" clId="{D6A38ECA-CFFF-4F81-A50A-FF406F190B2A}" dt="2026-01-28T06:04:23.968" v="287" actId="478"/>
          <ac:spMkLst>
            <pc:docMk/>
            <pc:sldMk cId="2070238148" sldId="257"/>
            <ac:spMk id="4" creationId="{30512FCE-3E58-94D4-1EF3-5FB8F984395F}"/>
          </ac:spMkLst>
        </pc:spChg>
        <pc:spChg chg="add mod">
          <ac:chgData name="Stan Cox" userId="9376f276357bfffd" providerId="LiveId" clId="{D6A38ECA-CFFF-4F81-A50A-FF406F190B2A}" dt="2026-01-28T06:13:24.315" v="524" actId="207"/>
          <ac:spMkLst>
            <pc:docMk/>
            <pc:sldMk cId="2070238148" sldId="257"/>
            <ac:spMk id="5" creationId="{A081ED6C-B683-91DC-B5EE-DAB29781AF47}"/>
          </ac:spMkLst>
        </pc:spChg>
        <pc:spChg chg="add del mod">
          <ac:chgData name="Stan Cox" userId="9376f276357bfffd" providerId="LiveId" clId="{D6A38ECA-CFFF-4F81-A50A-FF406F190B2A}" dt="2026-01-28T06:04:24.985" v="288" actId="478"/>
          <ac:spMkLst>
            <pc:docMk/>
            <pc:sldMk cId="2070238148" sldId="257"/>
            <ac:spMk id="6" creationId="{570002F8-8CEC-6F6D-12DA-F73DF8C880E5}"/>
          </ac:spMkLst>
        </pc:spChg>
        <pc:spChg chg="add del mod">
          <ac:chgData name="Stan Cox" userId="9376f276357bfffd" providerId="LiveId" clId="{D6A38ECA-CFFF-4F81-A50A-FF406F190B2A}" dt="2026-01-28T06:04:26.042" v="289" actId="478"/>
          <ac:spMkLst>
            <pc:docMk/>
            <pc:sldMk cId="2070238148" sldId="257"/>
            <ac:spMk id="7" creationId="{9EEA5BED-D6D9-7DAE-C68D-CA0C1CE71CE9}"/>
          </ac:spMkLst>
        </pc:spChg>
        <pc:spChg chg="add del mod">
          <ac:chgData name="Stan Cox" userId="9376f276357bfffd" providerId="LiveId" clId="{D6A38ECA-CFFF-4F81-A50A-FF406F190B2A}" dt="2026-01-28T06:04:26.752" v="290" actId="478"/>
          <ac:spMkLst>
            <pc:docMk/>
            <pc:sldMk cId="2070238148" sldId="257"/>
            <ac:spMk id="8" creationId="{E7A58527-BAA4-BD2A-CC4C-27ABEA9DC092}"/>
          </ac:spMkLst>
        </pc:spChg>
        <pc:spChg chg="add del mod">
          <ac:chgData name="Stan Cox" userId="9376f276357bfffd" providerId="LiveId" clId="{D6A38ECA-CFFF-4F81-A50A-FF406F190B2A}" dt="2026-01-28T06:04:27.909" v="291" actId="478"/>
          <ac:spMkLst>
            <pc:docMk/>
            <pc:sldMk cId="2070238148" sldId="257"/>
            <ac:spMk id="9" creationId="{6AE2AB51-B870-9BBC-2F7B-1AE8635A7A90}"/>
          </ac:spMkLst>
        </pc:spChg>
        <pc:spChg chg="add del mod">
          <ac:chgData name="Stan Cox" userId="9376f276357bfffd" providerId="LiveId" clId="{D6A38ECA-CFFF-4F81-A50A-FF406F190B2A}" dt="2026-01-28T06:04:28.756" v="292" actId="478"/>
          <ac:spMkLst>
            <pc:docMk/>
            <pc:sldMk cId="2070238148" sldId="257"/>
            <ac:spMk id="10" creationId="{1F399F5F-C6EC-B784-3785-C57C36454C54}"/>
          </ac:spMkLst>
        </pc:spChg>
        <pc:spChg chg="add del mod">
          <ac:chgData name="Stan Cox" userId="9376f276357bfffd" providerId="LiveId" clId="{D6A38ECA-CFFF-4F81-A50A-FF406F190B2A}" dt="2026-01-28T06:04:29.442" v="293" actId="478"/>
          <ac:spMkLst>
            <pc:docMk/>
            <pc:sldMk cId="2070238148" sldId="257"/>
            <ac:spMk id="11" creationId="{E416F887-733F-99F2-EF7A-17E5B6F7F94C}"/>
          </ac:spMkLst>
        </pc:spChg>
        <pc:spChg chg="add del mod">
          <ac:chgData name="Stan Cox" userId="9376f276357bfffd" providerId="LiveId" clId="{D6A38ECA-CFFF-4F81-A50A-FF406F190B2A}" dt="2026-01-28T06:04:30.410" v="294" actId="478"/>
          <ac:spMkLst>
            <pc:docMk/>
            <pc:sldMk cId="2070238148" sldId="257"/>
            <ac:spMk id="12" creationId="{81D9CC70-CCB6-54FF-9C6B-8BA4126A6341}"/>
          </ac:spMkLst>
        </pc:spChg>
        <pc:spChg chg="add mod">
          <ac:chgData name="Stan Cox" userId="9376f276357bfffd" providerId="LiveId" clId="{D6A38ECA-CFFF-4F81-A50A-FF406F190B2A}" dt="2026-01-28T06:13:56.661" v="530" actId="2085"/>
          <ac:spMkLst>
            <pc:docMk/>
            <pc:sldMk cId="2070238148" sldId="257"/>
            <ac:spMk id="13" creationId="{CF90947B-B2DA-76EE-6BDA-F0D60F0269EE}"/>
          </ac:spMkLst>
        </pc:spChg>
        <pc:spChg chg="add mod">
          <ac:chgData name="Stan Cox" userId="9376f276357bfffd" providerId="LiveId" clId="{D6A38ECA-CFFF-4F81-A50A-FF406F190B2A}" dt="2026-01-28T06:14:04.193" v="532" actId="2085"/>
          <ac:spMkLst>
            <pc:docMk/>
            <pc:sldMk cId="2070238148" sldId="257"/>
            <ac:spMk id="14" creationId="{2EA2468E-01F2-C826-D0E1-33E0A97A0A66}"/>
          </ac:spMkLst>
        </pc:spChg>
        <pc:spChg chg="add mod">
          <ac:chgData name="Stan Cox" userId="9376f276357bfffd" providerId="LiveId" clId="{D6A38ECA-CFFF-4F81-A50A-FF406F190B2A}" dt="2026-01-28T06:14:16.258" v="534" actId="2085"/>
          <ac:spMkLst>
            <pc:docMk/>
            <pc:sldMk cId="2070238148" sldId="257"/>
            <ac:spMk id="15" creationId="{8A7CF6D7-C15D-3345-A830-475A52DD8F46}"/>
          </ac:spMkLst>
        </pc:spChg>
        <pc:spChg chg="add mod">
          <ac:chgData name="Stan Cox" userId="9376f276357bfffd" providerId="LiveId" clId="{D6A38ECA-CFFF-4F81-A50A-FF406F190B2A}" dt="2026-01-28T06:14:24.791" v="536" actId="2085"/>
          <ac:spMkLst>
            <pc:docMk/>
            <pc:sldMk cId="2070238148" sldId="257"/>
            <ac:spMk id="16" creationId="{1C6BBD9D-9B79-F95E-25F9-CA0D8A1024A0}"/>
          </ac:spMkLst>
        </pc:spChg>
        <pc:spChg chg="add mod">
          <ac:chgData name="Stan Cox" userId="9376f276357bfffd" providerId="LiveId" clId="{D6A38ECA-CFFF-4F81-A50A-FF406F190B2A}" dt="2026-01-28T06:13:35.441" v="526" actId="207"/>
          <ac:spMkLst>
            <pc:docMk/>
            <pc:sldMk cId="2070238148" sldId="257"/>
            <ac:spMk id="17" creationId="{031E4BE4-3A49-B44D-98D3-A0803F1F9149}"/>
          </ac:spMkLst>
        </pc:spChg>
        <pc:spChg chg="add mod">
          <ac:chgData name="Stan Cox" userId="9376f276357bfffd" providerId="LiveId" clId="{D6A38ECA-CFFF-4F81-A50A-FF406F190B2A}" dt="2026-01-28T06:13:43.333" v="528" actId="207"/>
          <ac:spMkLst>
            <pc:docMk/>
            <pc:sldMk cId="2070238148" sldId="257"/>
            <ac:spMk id="18" creationId="{0A7D5500-B6D2-EA32-55F3-C347FE5F22AF}"/>
          </ac:spMkLst>
        </pc:spChg>
        <pc:picChg chg="add mod">
          <ac:chgData name="Stan Cox" userId="9376f276357bfffd" providerId="LiveId" clId="{D6A38ECA-CFFF-4F81-A50A-FF406F190B2A}" dt="2026-01-27T18:28:19.509" v="4" actId="931"/>
          <ac:picMkLst>
            <pc:docMk/>
            <pc:sldMk cId="2070238148" sldId="257"/>
            <ac:picMk id="3" creationId="{48002A2D-A670-D9BE-E817-69A0029B15F9}"/>
          </ac:picMkLst>
        </pc:picChg>
        <pc:picChg chg="del">
          <ac:chgData name="Stan Cox" userId="9376f276357bfffd" providerId="LiveId" clId="{D6A38ECA-CFFF-4F81-A50A-FF406F190B2A}" dt="2026-01-27T18:28:11.204" v="3" actId="478"/>
          <ac:picMkLst>
            <pc:docMk/>
            <pc:sldMk cId="2070238148" sldId="257"/>
            <ac:picMk id="5" creationId="{97513703-6129-B496-CE52-DF185C26BA3F}"/>
          </ac:picMkLst>
        </pc:picChg>
      </pc:sldChg>
      <pc:sldChg chg="addSp modSp new mod modTransition">
        <pc:chgData name="Stan Cox" userId="9376f276357bfffd" providerId="LiveId" clId="{D6A38ECA-CFFF-4F81-A50A-FF406F190B2A}" dt="2026-01-28T04:51:53.755" v="269" actId="1036"/>
        <pc:sldMkLst>
          <pc:docMk/>
          <pc:sldMk cId="3854430808" sldId="258"/>
        </pc:sldMkLst>
        <pc:spChg chg="mod">
          <ac:chgData name="Stan Cox" userId="9376f276357bfffd" providerId="LiveId" clId="{D6A38ECA-CFFF-4F81-A50A-FF406F190B2A}" dt="2026-01-28T04:51:53.755" v="269" actId="1036"/>
          <ac:spMkLst>
            <pc:docMk/>
            <pc:sldMk cId="3854430808" sldId="258"/>
            <ac:spMk id="2" creationId="{B3EEC238-B8DC-A350-5BD2-8D58179D3C0A}"/>
          </ac:spMkLst>
        </pc:spChg>
        <pc:spChg chg="add mod">
          <ac:chgData name="Stan Cox" userId="9376f276357bfffd" providerId="LiveId" clId="{D6A38ECA-CFFF-4F81-A50A-FF406F190B2A}" dt="2026-01-28T04:51:39.750" v="262" actId="14100"/>
          <ac:spMkLst>
            <pc:docMk/>
            <pc:sldMk cId="3854430808" sldId="258"/>
            <ac:spMk id="3" creationId="{BE1DD7E8-A373-9056-72B6-544B3BD1059B}"/>
          </ac:spMkLst>
        </pc:spChg>
        <pc:picChg chg="add mod ord">
          <ac:chgData name="Stan Cox" userId="9376f276357bfffd" providerId="LiveId" clId="{D6A38ECA-CFFF-4F81-A50A-FF406F190B2A}" dt="2026-01-27T18:28:58.046" v="7" actId="167"/>
          <ac:picMkLst>
            <pc:docMk/>
            <pc:sldMk cId="3854430808" sldId="258"/>
            <ac:picMk id="4" creationId="{2BFA848C-12F9-02B2-1B51-F473EE7A449B}"/>
          </ac:picMkLst>
        </pc:picChg>
      </pc:sldChg>
      <pc:sldChg chg="addSp delSp modSp add mod modTransition">
        <pc:chgData name="Stan Cox" userId="9376f276357bfffd" providerId="LiveId" clId="{D6A38ECA-CFFF-4F81-A50A-FF406F190B2A}" dt="2026-01-28T04:54:00.814" v="286" actId="404"/>
        <pc:sldMkLst>
          <pc:docMk/>
          <pc:sldMk cId="159784499" sldId="259"/>
        </pc:sldMkLst>
        <pc:spChg chg="mod">
          <ac:chgData name="Stan Cox" userId="9376f276357bfffd" providerId="LiveId" clId="{D6A38ECA-CFFF-4F81-A50A-FF406F190B2A}" dt="2026-01-28T04:54:00.814" v="286" actId="404"/>
          <ac:spMkLst>
            <pc:docMk/>
            <pc:sldMk cId="159784499" sldId="259"/>
            <ac:spMk id="2" creationId="{B3D129DD-37D4-AE46-1BDC-D0C7EDE80C58}"/>
          </ac:spMkLst>
        </pc:spChg>
        <pc:picChg chg="del">
          <ac:chgData name="Stan Cox" userId="9376f276357bfffd" providerId="LiveId" clId="{D6A38ECA-CFFF-4F81-A50A-FF406F190B2A}" dt="2026-01-27T18:29:31.657" v="13" actId="478"/>
          <ac:picMkLst>
            <pc:docMk/>
            <pc:sldMk cId="159784499" sldId="259"/>
            <ac:picMk id="4" creationId="{CF1901A7-3AFF-A0C4-AD2B-43F17050F288}"/>
          </ac:picMkLst>
        </pc:picChg>
        <pc:picChg chg="add mod ord">
          <ac:chgData name="Stan Cox" userId="9376f276357bfffd" providerId="LiveId" clId="{D6A38ECA-CFFF-4F81-A50A-FF406F190B2A}" dt="2026-01-27T18:29:45.935" v="15" actId="167"/>
          <ac:picMkLst>
            <pc:docMk/>
            <pc:sldMk cId="159784499" sldId="259"/>
            <ac:picMk id="5" creationId="{97E63795-6E10-EC45-4CFC-60A8C6F077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6A4D36-1A7C-0A73-4D24-ED13D068A6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2600" cy="7366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Cookie" panose="02000000000000000000" pitchFamily="2" charset="0"/>
              </a:rPr>
              <a:t> the disapproval of </a:t>
            </a:r>
            <a:r>
              <a:rPr lang="en-US" sz="3600" b="1" dirty="0">
                <a:latin typeface="Gill Sans Nova Ultra Bold" panose="020F0502020204030204" pitchFamily="34" charset="0"/>
              </a:rPr>
              <a:t>GOD</a:t>
            </a:r>
            <a:endParaRPr lang="en-US" b="1" dirty="0">
              <a:latin typeface="Gill Sans Nova Ultra Bold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5C7DE-9922-533C-FDC9-060648676F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February 1,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68D1-CD87-66EE-8F7F-6D485351A6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BC059-5B5B-9BFF-711C-7BB5902F29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0C472E07-FFE4-4FE7-A6A3-50A57D6AE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2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8EFF-08F6-8580-82F8-8C514ADC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9D23B-BAAD-DA0F-6D1B-F24CE66C4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C9322-12AE-2C71-E709-DE277439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D7C7-BEB2-2230-AF0F-7A73FC9C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A411-B4E4-47D5-358D-B44E6251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76E7-611F-DE34-DBB5-4EDDFA22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9AA8F-9268-50F2-1C77-9EAFC3BC0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43DB9-021F-5FC0-CD74-2D534C74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7F249-579D-690B-38C3-CFA308B7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9CB5D-8ED7-E597-42C4-A7C1CA37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D3938-1149-4AC5-C05D-82E65EB40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2BA9A-51EF-C82E-6692-8FD8A75B3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F330-8891-4252-7847-BD220C1C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0E65-9327-05F4-1D54-A7059ECD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90F22-2A8E-975D-597A-89B7B477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0BFE-1C29-37F5-2B41-8133B25B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D75A-1F1B-74A0-99AE-18BC45CE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8A074-D381-621A-7538-938B4D4F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4AC3-C4E1-29DF-15B5-91CE1AAF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FBCF3-4788-B3DA-7429-8C263934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9B91-1A47-1689-607B-3FF8C9F6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D9B45-AF15-725D-6364-E6A7D2F1D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0A466-9885-607F-48AE-D354AAE9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6E86B-F341-CA64-28D8-C89AB67B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B478-8CFD-3C76-488F-CBA5A31E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1BD7-605B-8150-8FAF-A123E062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BA208-11F4-AD15-422A-EFC799D1C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21D83-A515-FAB1-D8FA-724899A63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D4B65-AD27-2A8B-375C-A6F4B8DB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838FF-A5A3-9B6B-0AD8-D73CB2B4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3002A-9A36-C138-1618-DC0B8D57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88AE-F66F-1E85-B2ED-E351FDC8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F194-BCB9-36FA-5A0A-40C6E16C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7B541-A25D-3026-5027-714970F49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44D5D-C07D-FA3F-C343-63F2A1F15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1459C-357B-2834-EFD8-58DBB608B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C34BD-7D3B-FFD4-334B-A12A4279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F36F2-1351-344B-0860-C8CF91A0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FC386-E9C0-95C2-D397-ADCA1017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2DF1-3F53-007D-5431-0230142B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4AF7F-64EC-6AFE-7308-B48465E9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CE9E2-CA11-1283-3E96-30AE0859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FECFC-4F9D-29CE-D5EE-88EF1F00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57374-FF40-6F95-36A5-A45D0479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2960A-A5A2-0EEB-B5C0-757944F2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DC570-611B-592A-17D3-09C191E1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947C-0339-3E99-F0AA-7050E7DF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E590-0FAB-8FC5-E003-9F52732E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5CB19-3CB3-B110-B689-395C3340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32467-B968-EC90-D984-F14A8D5B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29F05-63A7-C3B9-3484-D4F2F76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E68AE-61DA-25F0-0496-26E429B1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188A-47D3-1C12-C0E1-22674B8D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1D0E9-5CB9-3748-A0A7-DDA721E9F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637BB-B60E-BBC1-106C-4276DF42C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4DF5-FBAE-EEF6-4C68-FACBDAE2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38D58-5BA6-44D2-EF95-C2BA2F51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039A3-A127-009E-7DF6-1BB16B1D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6C2A6-FB4D-25B4-FF79-3ABA2C44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D3C32-826A-EC62-65A2-3AC86F528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67D0A-64C6-866B-DFD0-FE49DE68C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4267F-9C0F-4A91-9167-D5E4ED9381D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3770E-D112-5BF0-E995-551A7BFB4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293D8-6A3F-8C5A-8801-D552B6BAA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83937C-AF55-4EFE-8264-033D4A99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10026-0EB3-26E2-EFD5-DD616AC5E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118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B90B9-B7F9-C2E1-BF02-1F5F06160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02A2D-A670-D9BE-E817-69A0029B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0AD7BB-D33F-F0F4-6520-3064D56DEAEE}"/>
              </a:ext>
            </a:extLst>
          </p:cNvPr>
          <p:cNvSpPr/>
          <p:nvPr/>
        </p:nvSpPr>
        <p:spPr>
          <a:xfrm>
            <a:off x="822960" y="2590800"/>
            <a:ext cx="5017008" cy="566928"/>
          </a:xfrm>
          <a:prstGeom prst="roundRect">
            <a:avLst/>
          </a:prstGeom>
          <a:solidFill>
            <a:srgbClr val="F2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81ED6C-B683-91DC-B5EE-DAB29781AF47}"/>
              </a:ext>
            </a:extLst>
          </p:cNvPr>
          <p:cNvSpPr/>
          <p:nvPr/>
        </p:nvSpPr>
        <p:spPr>
          <a:xfrm>
            <a:off x="822960" y="3474720"/>
            <a:ext cx="5017008" cy="566928"/>
          </a:xfrm>
          <a:prstGeom prst="roundRect">
            <a:avLst/>
          </a:prstGeom>
          <a:solidFill>
            <a:srgbClr val="F6F7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90947B-B2DA-76EE-6BDA-F0D60F0269EE}"/>
              </a:ext>
            </a:extLst>
          </p:cNvPr>
          <p:cNvSpPr/>
          <p:nvPr/>
        </p:nvSpPr>
        <p:spPr>
          <a:xfrm>
            <a:off x="6352032" y="2590800"/>
            <a:ext cx="5017008" cy="566928"/>
          </a:xfrm>
          <a:prstGeom prst="roundRect">
            <a:avLst/>
          </a:prstGeom>
          <a:solidFill>
            <a:srgbClr val="F0F0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A2468E-01F2-C826-D0E1-33E0A97A0A66}"/>
              </a:ext>
            </a:extLst>
          </p:cNvPr>
          <p:cNvSpPr/>
          <p:nvPr/>
        </p:nvSpPr>
        <p:spPr>
          <a:xfrm>
            <a:off x="6352032" y="3474720"/>
            <a:ext cx="5017008" cy="566928"/>
          </a:xfrm>
          <a:prstGeom prst="roundRect">
            <a:avLst/>
          </a:prstGeom>
          <a:solidFill>
            <a:srgbClr val="EEEF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7CF6D7-C15D-3345-A830-475A52DD8F46}"/>
              </a:ext>
            </a:extLst>
          </p:cNvPr>
          <p:cNvSpPr/>
          <p:nvPr/>
        </p:nvSpPr>
        <p:spPr>
          <a:xfrm>
            <a:off x="6352032" y="4373880"/>
            <a:ext cx="5017008" cy="566928"/>
          </a:xfrm>
          <a:prstGeom prst="roundRect">
            <a:avLst/>
          </a:prstGeom>
          <a:solidFill>
            <a:srgbClr val="EFEF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6BBD9D-9B79-F95E-25F9-CA0D8A1024A0}"/>
              </a:ext>
            </a:extLst>
          </p:cNvPr>
          <p:cNvSpPr/>
          <p:nvPr/>
        </p:nvSpPr>
        <p:spPr>
          <a:xfrm>
            <a:off x="6352032" y="5273040"/>
            <a:ext cx="5017008" cy="566928"/>
          </a:xfrm>
          <a:prstGeom prst="roundRect">
            <a:avLst/>
          </a:prstGeom>
          <a:solidFill>
            <a:srgbClr val="F2F3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1E4BE4-3A49-B44D-98D3-A0803F1F9149}"/>
              </a:ext>
            </a:extLst>
          </p:cNvPr>
          <p:cNvSpPr/>
          <p:nvPr/>
        </p:nvSpPr>
        <p:spPr>
          <a:xfrm>
            <a:off x="822960" y="4376928"/>
            <a:ext cx="5017008" cy="566928"/>
          </a:xfrm>
          <a:prstGeom prst="roundRect">
            <a:avLst/>
          </a:prstGeom>
          <a:solidFill>
            <a:srgbClr val="F4F5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7D5500-B6D2-EA32-55F3-C347FE5F22AF}"/>
              </a:ext>
            </a:extLst>
          </p:cNvPr>
          <p:cNvSpPr/>
          <p:nvPr/>
        </p:nvSpPr>
        <p:spPr>
          <a:xfrm>
            <a:off x="822960" y="5273040"/>
            <a:ext cx="5017008" cy="566928"/>
          </a:xfrm>
          <a:prstGeom prst="roundRect">
            <a:avLst/>
          </a:prstGeom>
          <a:solidFill>
            <a:srgbClr val="F4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A848C-12F9-02B2-1B51-F473EE7A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EC238-B8DC-A350-5BD2-8D58179D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585" y="2210766"/>
            <a:ext cx="5949388" cy="113431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The Message of Zephaniah (God’s Judgment)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DD7E8-A373-9056-72B6-544B3BD1059B}"/>
              </a:ext>
            </a:extLst>
          </p:cNvPr>
          <p:cNvSpPr txBox="1"/>
          <p:nvPr/>
        </p:nvSpPr>
        <p:spPr>
          <a:xfrm>
            <a:off x="6096000" y="3582366"/>
            <a:ext cx="5536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4000" dirty="0"/>
              <a:t>We Know God’s Awesomeness (2:11)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4000" dirty="0"/>
              <a:t>Not Even the Mighty Can Stand (2:9,15)</a:t>
            </a:r>
          </a:p>
        </p:txBody>
      </p:sp>
    </p:spTree>
    <p:extLst>
      <p:ext uri="{BB962C8B-B14F-4D97-AF65-F5344CB8AC3E}">
        <p14:creationId xmlns:p14="http://schemas.microsoft.com/office/powerpoint/2010/main" val="38544308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81A98-2C98-73FC-4A5D-2DF239FC0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63795-6E10-EC45-4CFC-60A8C6F07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129DD-37D4-AE46-1BDC-D0C7EDE8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365" y="1307939"/>
            <a:ext cx="5949388" cy="5092861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/>
              <a:t>We have a new covenant in these last days!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4000" b="1" dirty="0"/>
              <a:t>That does not change God's continued involvement in the affairs of men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78449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Cookie</vt:lpstr>
      <vt:lpstr>Gill Sans Nova Ultra Bold</vt:lpstr>
      <vt:lpstr>Office Theme</vt:lpstr>
      <vt:lpstr>PowerPoint Presentation</vt:lpstr>
      <vt:lpstr>PowerPoint Presentation</vt:lpstr>
      <vt:lpstr>The Message of Zephaniah (God’s Judgment)</vt:lpstr>
      <vt:lpstr>We have a new covenant in these last days!  That does not change God's continued involvement in the affairs of 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2026-01-28T06:10:24Z</cp:lastPrinted>
  <dcterms:created xsi:type="dcterms:W3CDTF">2026-01-27T18:26:25Z</dcterms:created>
  <dcterms:modified xsi:type="dcterms:W3CDTF">2026-01-28T06:17:33Z</dcterms:modified>
</cp:coreProperties>
</file>